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55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6.xml" ContentType="application/vnd.openxmlformats-officedocument.presentationml.slide+xml"/>
  <Override PartName="/ppt/slides/slide12.xml" ContentType="application/vnd.openxmlformats-officedocument.presentationml.slide+xml"/>
  <Override PartName="/ppt/slides/slide58.xml" ContentType="application/vnd.openxmlformats-officedocument.presentationml.slide+xml"/>
  <Override PartName="/ppt/slides/slide61.xml" ContentType="application/vnd.openxmlformats-officedocument.presentationml.slide+xml"/>
  <Override PartName="/ppt/slides/slide57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256" r:id="rId22"/>
    <p:sldId id="260" r:id="rId23"/>
    <p:sldId id="261" r:id="rId24"/>
    <p:sldId id="262" r:id="rId25"/>
    <p:sldId id="265" r:id="rId26"/>
    <p:sldId id="264" r:id="rId27"/>
    <p:sldId id="263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  <p:sldId id="280" r:id="rId43"/>
    <p:sldId id="281" r:id="rId44"/>
    <p:sldId id="282" r:id="rId45"/>
    <p:sldId id="283" r:id="rId46"/>
    <p:sldId id="284" r:id="rId47"/>
    <p:sldId id="285" r:id="rId48"/>
    <p:sldId id="286" r:id="rId49"/>
    <p:sldId id="287" r:id="rId50"/>
    <p:sldId id="288" r:id="rId51"/>
    <p:sldId id="289" r:id="rId52"/>
    <p:sldId id="290" r:id="rId53"/>
    <p:sldId id="291" r:id="rId54"/>
    <p:sldId id="292" r:id="rId55"/>
    <p:sldId id="293" r:id="rId56"/>
    <p:sldId id="294" r:id="rId57"/>
    <p:sldId id="295" r:id="rId58"/>
    <p:sldId id="296" r:id="rId59"/>
    <p:sldId id="297" r:id="rId60"/>
    <p:sldId id="298" r:id="rId61"/>
    <p:sldId id="299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presProps" Target="presProps.xml"/><Relationship Id="rId68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69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532B-34C7-424E-BC18-81DC6E6712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15D4-4AE7-41C8-B1DF-6643B1BA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532B-34C7-424E-BC18-81DC6E6712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15D4-4AE7-41C8-B1DF-6643B1BA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6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532B-34C7-424E-BC18-81DC6E6712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15D4-4AE7-41C8-B1DF-6643B1BA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8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532B-34C7-424E-BC18-81DC6E6712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15D4-4AE7-41C8-B1DF-6643B1BA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1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532B-34C7-424E-BC18-81DC6E6712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15D4-4AE7-41C8-B1DF-6643B1BA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532B-34C7-424E-BC18-81DC6E6712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15D4-4AE7-41C8-B1DF-6643B1BA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3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532B-34C7-424E-BC18-81DC6E6712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15D4-4AE7-41C8-B1DF-6643B1BA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8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532B-34C7-424E-BC18-81DC6E6712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15D4-4AE7-41C8-B1DF-6643B1BA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8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532B-34C7-424E-BC18-81DC6E6712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15D4-4AE7-41C8-B1DF-6643B1BA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7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532B-34C7-424E-BC18-81DC6E6712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15D4-4AE7-41C8-B1DF-6643B1BA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0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532B-34C7-424E-BC18-81DC6E6712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815D4-4AE7-41C8-B1DF-6643B1BA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1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F532B-34C7-424E-BC18-81DC6E671259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815D4-4AE7-41C8-B1DF-6643B1BA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0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</a:t>
            </a:r>
            <a:r>
              <a:rPr lang="en-US" sz="4800" b="1" dirty="0" smtClean="0"/>
              <a:t>PM</a:t>
            </a:r>
            <a:br>
              <a:rPr lang="en-US" sz="4800" b="1" dirty="0" smtClean="0"/>
            </a:br>
            <a:r>
              <a:rPr lang="en-US" sz="4800" b="1" dirty="0" smtClean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6</a:t>
            </a:r>
            <a:r>
              <a:rPr lang="en-US" sz="7800" dirty="0" smtClean="0"/>
              <a:t>0:00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300968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5</a:t>
            </a:r>
            <a:r>
              <a:rPr lang="en-US" sz="7800" dirty="0" smtClean="0"/>
              <a:t>1:00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4341006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5</a:t>
            </a:r>
            <a:r>
              <a:rPr lang="en-US" sz="7800" dirty="0" smtClean="0"/>
              <a:t>0:00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2218338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4</a:t>
            </a:r>
            <a:r>
              <a:rPr lang="en-US" sz="7800" dirty="0" smtClean="0"/>
              <a:t>9:00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0871232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4</a:t>
            </a:r>
            <a:r>
              <a:rPr lang="en-US" sz="7800" dirty="0" smtClean="0"/>
              <a:t>8:00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5414705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4</a:t>
            </a:r>
            <a:r>
              <a:rPr lang="en-US" sz="7800" dirty="0" smtClean="0"/>
              <a:t>7:00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5652238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4</a:t>
            </a:r>
            <a:r>
              <a:rPr lang="en-US" sz="7800" dirty="0" smtClean="0"/>
              <a:t>6:00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6651421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4</a:t>
            </a:r>
            <a:r>
              <a:rPr lang="en-US" sz="7800" dirty="0" smtClean="0"/>
              <a:t>5:00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6468743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24:00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430913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4</a:t>
            </a:r>
            <a:r>
              <a:rPr lang="en-US" sz="7800" dirty="0" smtClean="0"/>
              <a:t>3:00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2080976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4</a:t>
            </a:r>
            <a:r>
              <a:rPr lang="en-US" sz="7800" dirty="0" smtClean="0"/>
              <a:t>2:00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111415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5</a:t>
            </a:r>
            <a:r>
              <a:rPr lang="en-US" sz="7800" dirty="0" smtClean="0"/>
              <a:t>9:00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442591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41:00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8342743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40:00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090833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39:00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326693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38:00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890096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37:00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665143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36:00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744322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35:00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7518203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34:00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162719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33:00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896719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32:00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233173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5</a:t>
            </a:r>
            <a:r>
              <a:rPr lang="en-US" sz="7800" dirty="0" smtClean="0"/>
              <a:t>8:00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625472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31:00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442581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30:00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1272265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29:00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3536480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28:00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114888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27:00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7244214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26:00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076160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25:00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564146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24:00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0813580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23:00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416423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22:00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0548142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5</a:t>
            </a:r>
            <a:r>
              <a:rPr lang="en-US" sz="7800" dirty="0" smtClean="0"/>
              <a:t>7:00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715208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21:00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163452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20:00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142199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19:00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4355775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18:00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00844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17:00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368362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16:00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035874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15:00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7327894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14:00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6877726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13:00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382929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12:00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557559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5</a:t>
            </a:r>
            <a:r>
              <a:rPr lang="en-US" sz="7800" dirty="0" smtClean="0"/>
              <a:t>6:00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4824512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11:00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5247806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1</a:t>
            </a:r>
            <a:r>
              <a:rPr lang="en-US" sz="7800" dirty="0" smtClean="0"/>
              <a:t>0:00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5183226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9</a:t>
            </a:r>
            <a:r>
              <a:rPr lang="en-US" sz="7800" dirty="0" smtClean="0"/>
              <a:t>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01757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8</a:t>
            </a:r>
            <a:r>
              <a:rPr lang="en-US" sz="7800" dirty="0" smtClean="0"/>
              <a:t>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764273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7</a:t>
            </a:r>
            <a:r>
              <a:rPr lang="en-US" sz="7800" dirty="0" smtClean="0"/>
              <a:t>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60221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6</a:t>
            </a:r>
            <a:r>
              <a:rPr lang="en-US" sz="7800" dirty="0" smtClean="0"/>
              <a:t>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2135472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5</a:t>
            </a:r>
            <a:r>
              <a:rPr lang="en-US" sz="7800" dirty="0" smtClean="0"/>
              <a:t>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965693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 smtClean="0"/>
              <a:t>4:00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317546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3</a:t>
            </a:r>
            <a:r>
              <a:rPr lang="en-US" sz="7800" dirty="0" smtClean="0"/>
              <a:t>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898573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2</a:t>
            </a:r>
            <a:r>
              <a:rPr lang="en-US" sz="7800" dirty="0" smtClean="0"/>
              <a:t>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046181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5</a:t>
            </a:r>
            <a:r>
              <a:rPr lang="en-US" sz="7800" dirty="0" smtClean="0"/>
              <a:t>5:00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985993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1</a:t>
            </a:r>
            <a:r>
              <a:rPr lang="en-US" sz="7800" dirty="0" smtClean="0"/>
              <a:t>:00</a:t>
            </a:r>
            <a:r>
              <a:rPr lang="en-US" sz="3600" dirty="0" smtClean="0"/>
              <a:t> </a:t>
            </a:r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3212144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1693563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Welcome Back to the 2016 Conaway Conference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6200" dirty="0" smtClean="0"/>
              <a:t>Afternoon Breakout Schedule</a:t>
            </a:r>
            <a:endParaRPr lang="en-US" sz="62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05" y="2436684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161" y="2581103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476" y="2415210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40782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5</a:t>
            </a:r>
            <a:r>
              <a:rPr lang="en-US" sz="7800" dirty="0" smtClean="0"/>
              <a:t>4:00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593910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5</a:t>
            </a:r>
            <a:r>
              <a:rPr lang="en-US" sz="7800" dirty="0" smtClean="0"/>
              <a:t>3:00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1314183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0077" y="299994"/>
            <a:ext cx="6993923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Lunch Break </a:t>
            </a:r>
            <a:br>
              <a:rPr lang="en-US" sz="4800" b="1" dirty="0"/>
            </a:br>
            <a:r>
              <a:rPr lang="en-US" sz="4800" b="1" dirty="0"/>
              <a:t>Noon – 1 PM</a:t>
            </a:r>
            <a:br>
              <a:rPr lang="en-US" sz="4800" b="1" dirty="0"/>
            </a:br>
            <a:r>
              <a:rPr lang="en-US" sz="4800" b="1" dirty="0"/>
              <a:t>ENJOY!!!</a:t>
            </a:r>
            <a:endParaRPr lang="en-US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50077" y="4906212"/>
            <a:ext cx="6993923" cy="180736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7800" dirty="0"/>
              <a:t>5</a:t>
            </a:r>
            <a:r>
              <a:rPr lang="en-US" sz="7800" dirty="0" smtClean="0"/>
              <a:t>2:00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2800" dirty="0" smtClean="0"/>
              <a:t>MINUTES REMAIN UNTIL CONFERENCE RESUMES</a:t>
            </a:r>
            <a:endParaRPr lang="en-US" sz="2800" dirty="0"/>
          </a:p>
        </p:txBody>
      </p:sp>
      <p:pic>
        <p:nvPicPr>
          <p:cNvPr id="1027" name="Picture 3" descr="OC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29" y="2821009"/>
            <a:ext cx="20843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ODO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2965428"/>
            <a:ext cx="16954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99535"/>
            <a:ext cx="2070100" cy="1973262"/>
          </a:xfrm>
          <a:prstGeom prst="ellipse">
            <a:avLst/>
          </a:prstGeom>
          <a:noFill/>
          <a:ln w="63500" cmpd="thinThick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1386677"/>
      </p:ext>
    </p:extLst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B3F82C0E416344BB52A49E32F55FC1" ma:contentTypeVersion="0" ma:contentTypeDescription="Create a new document." ma:contentTypeScope="" ma:versionID="8ddb508e366312baaea4f7099943293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7b4a4f76bea50102067bc7ec8c6d4d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EB8DD7-21C3-4C65-9D62-6683E069855A}"/>
</file>

<file path=customXml/itemProps2.xml><?xml version="1.0" encoding="utf-8"?>
<ds:datastoreItem xmlns:ds="http://schemas.openxmlformats.org/officeDocument/2006/customXml" ds:itemID="{C99C2BDC-0399-4372-8B9B-064E4B164F67}"/>
</file>

<file path=customXml/itemProps3.xml><?xml version="1.0" encoding="utf-8"?>
<ds:datastoreItem xmlns:ds="http://schemas.openxmlformats.org/officeDocument/2006/customXml" ds:itemID="{A2D82C56-1644-42D9-BB15-58E176C5BA5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488</Words>
  <Application>Microsoft Office PowerPoint</Application>
  <PresentationFormat>On-screen Show (4:3)</PresentationFormat>
  <Paragraphs>243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Calibri</vt:lpstr>
      <vt:lpstr>Calibri Light</vt:lpstr>
      <vt:lpstr>Office Theme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 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Lunch Break  Noon – 1 PM ENJOY!!!</vt:lpstr>
      <vt:lpstr>Welcome Back to the 2016 Conaway Conference</vt:lpstr>
    </vt:vector>
  </TitlesOfParts>
  <Company>Ohio Dept. of Transportation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Claudette Durham</dc:creator>
  <cp:lastModifiedBy>Claudette Durham</cp:lastModifiedBy>
  <cp:revision>8</cp:revision>
  <dcterms:created xsi:type="dcterms:W3CDTF">2015-02-02T15:33:41Z</dcterms:created>
  <dcterms:modified xsi:type="dcterms:W3CDTF">2016-03-08T18:48:23Z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0x01010031B3F82C0E416344BB52A49E32F55FC1</vt:lpwstr>
  </property>
</Properties>
</file>